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9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6" y="2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078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720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446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997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187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194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853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558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2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679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25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5E651-64C9-418B-B58A-AB4E5129209B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8BA71-24BE-4202-BE2E-01B8E09AD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66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Summary of </a:t>
            </a:r>
            <a:r>
              <a:rPr lang="en-GB" altLang="zh-CN" dirty="0" smtClean="0"/>
              <a:t>URLLC Draft </a:t>
            </a:r>
            <a:r>
              <a:rPr lang="en-GB" altLang="zh-CN" dirty="0"/>
              <a:t>Session and Way Forward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2019-11-20 </a:t>
            </a:r>
            <a:r>
              <a:rPr lang="en-US" altLang="zh-CN" dirty="0" smtClean="0"/>
              <a:t>17:00 SA2 </a:t>
            </a:r>
            <a:r>
              <a:rPr lang="en-US" altLang="zh-CN" dirty="0" smtClean="0"/>
              <a:t>136# </a:t>
            </a:r>
            <a:endParaRPr lang="en-US" altLang="zh-CN" dirty="0" smtClean="0"/>
          </a:p>
          <a:p>
            <a:r>
              <a:rPr lang="en-US" altLang="zh-CN" dirty="0" smtClean="0"/>
              <a:t>Hui Ni(Huawei)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413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762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Summary of drafting session in SA2 136#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2750" y="949325"/>
            <a:ext cx="11022724" cy="47752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Option </a:t>
            </a:r>
            <a:r>
              <a:rPr lang="en-US" altLang="zh-CN" dirty="0" smtClean="0"/>
              <a:t>1: Don’t </a:t>
            </a:r>
            <a:r>
              <a:rPr lang="en-US" altLang="zh-CN" dirty="0"/>
              <a:t>send PDU Session pair </a:t>
            </a:r>
            <a:r>
              <a:rPr lang="en-US" altLang="zh-CN" dirty="0" smtClean="0"/>
              <a:t>information to RAN in Rel-16. Potential Rel-17 work may be done in future. Address this limitation in LS reply.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Support: 5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Object: 1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Option 2: SMF sends pair info to RAN if </a:t>
            </a:r>
            <a:r>
              <a:rPr lang="en-US" altLang="zh-CN" dirty="0"/>
              <a:t>single SMF is </a:t>
            </a:r>
            <a:r>
              <a:rPr lang="en-US" altLang="zh-CN" dirty="0" smtClean="0"/>
              <a:t>selected.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Option 2.1: RPID based</a:t>
            </a:r>
          </a:p>
          <a:p>
            <a:pPr lvl="2">
              <a:lnSpc>
                <a:spcPct val="120000"/>
              </a:lnSpc>
            </a:pPr>
            <a:r>
              <a:rPr lang="en-US" altLang="zh-CN" dirty="0"/>
              <a:t>Support: </a:t>
            </a:r>
            <a:r>
              <a:rPr lang="en-US" altLang="zh-CN" dirty="0" smtClean="0"/>
              <a:t>6</a:t>
            </a:r>
            <a:endParaRPr lang="en-US" altLang="zh-CN" dirty="0"/>
          </a:p>
          <a:p>
            <a:pPr lvl="2">
              <a:lnSpc>
                <a:spcPct val="120000"/>
              </a:lnSpc>
            </a:pPr>
            <a:r>
              <a:rPr lang="en-US" altLang="zh-CN" dirty="0"/>
              <a:t>Object: </a:t>
            </a:r>
            <a:r>
              <a:rPr lang="en-US" altLang="zh-CN" dirty="0" smtClean="0"/>
              <a:t>1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Option 2.2:PDU session ID based</a:t>
            </a:r>
          </a:p>
          <a:p>
            <a:pPr lvl="2">
              <a:lnSpc>
                <a:spcPct val="120000"/>
              </a:lnSpc>
            </a:pPr>
            <a:r>
              <a:rPr lang="en-US" altLang="zh-CN" dirty="0"/>
              <a:t>Support: </a:t>
            </a:r>
            <a:r>
              <a:rPr lang="en-US" altLang="zh-CN" dirty="0" smtClean="0"/>
              <a:t>3</a:t>
            </a:r>
            <a:endParaRPr lang="en-US" altLang="zh-CN" dirty="0"/>
          </a:p>
          <a:p>
            <a:pPr lvl="2">
              <a:lnSpc>
                <a:spcPct val="120000"/>
              </a:lnSpc>
            </a:pPr>
            <a:r>
              <a:rPr lang="en-US" altLang="zh-CN" dirty="0"/>
              <a:t>Object: </a:t>
            </a:r>
            <a:r>
              <a:rPr lang="en-US" altLang="zh-CN" dirty="0" smtClean="0"/>
              <a:t>5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Option 3: UDM based solution supporting both single SMF </a:t>
            </a:r>
            <a:r>
              <a:rPr lang="en-US" altLang="zh-CN" smtClean="0"/>
              <a:t>and </a:t>
            </a:r>
            <a:r>
              <a:rPr lang="en-US" altLang="zh-CN" smtClean="0"/>
              <a:t>two-SMF </a:t>
            </a:r>
            <a:r>
              <a:rPr lang="en-US" altLang="zh-CN" dirty="0" smtClean="0"/>
              <a:t>case. 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Support:2</a:t>
            </a:r>
            <a:endParaRPr lang="en-US" altLang="zh-CN" dirty="0"/>
          </a:p>
          <a:p>
            <a:pPr lvl="1">
              <a:lnSpc>
                <a:spcPct val="120000"/>
              </a:lnSpc>
            </a:pPr>
            <a:r>
              <a:rPr lang="en-US" altLang="zh-CN" dirty="0"/>
              <a:t>Object: </a:t>
            </a:r>
            <a:r>
              <a:rPr lang="en-US" altLang="zh-CN" dirty="0" smtClean="0"/>
              <a:t>5</a:t>
            </a:r>
          </a:p>
          <a:p>
            <a:pPr>
              <a:lnSpc>
                <a:spcPct val="120000"/>
              </a:lnSpc>
            </a:pP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95300" y="6119813"/>
            <a:ext cx="8262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Way forward: To offline discuss on whether Option 1 or Option 2.1 will be adopted.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67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 you!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98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135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Summary of URLLC Draft Session and Way Forward</vt:lpstr>
      <vt:lpstr>Summary of drafting session in SA2 136#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URLLC conference call</dc:title>
  <dc:creator>Huawei_Nihui3</dc:creator>
  <cp:lastModifiedBy>Huawei(NH7)</cp:lastModifiedBy>
  <cp:revision>40</cp:revision>
  <dcterms:created xsi:type="dcterms:W3CDTF">2019-10-29T02:00:22Z</dcterms:created>
  <dcterms:modified xsi:type="dcterms:W3CDTF">2019-11-22T00:35:55Z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(3)xX4zO4gH9TvaUlooxIOHJK5dq4FOc0Lr0+sveSPmMLRL/QqMKiXlu31Q2sbtRzp3za+gVt5E
ik0bOcnB7yqeEPr/IQ0ZQmxzRqLQH1vZRjVGfKHw26D2A+bNDuEMZsWswVc/js53KZ+d3slI
85FjnFT+/uUmhZyFnh755Ln79DtgsULAZDMVhb1wETML0FA/+dKZdGca5MSOxw1FVFbvkKgA
wEqxM/ZbSDP8oCI1DU</vt:lpwstr>
  </property>
  <property fmtid="{D5CDD505-2E9C-101B-9397-08002B2CF9AE}" pid="3" name="_2015_ms_pID_7253431">
    <vt:lpwstr>6D+5LCFDl1jsvvI1VL6yuC4KOZ2XBonKW7CWFhF0UV/JMPr2lbK2gY
uHLhC3MelD8F7ebk+Es7lFdpa6v0iEUmAjb9/SjxhRAmmcoPg8w03MyUki/l7/yHG8/b/R/i
UcypVO6pGOathzSAIaV+jnXf5YrzEULBXO1RO5LVvxQff2mZCaphiyV5+v7qiXF4V2zR3eQy
jlIKftqSduaiQe9IVencqShUrAC/u5K1/ILI</vt:lpwstr>
  </property>
  <property fmtid="{D5CDD505-2E9C-101B-9397-08002B2CF9AE}" pid="4" name="_2015_ms_pID_7253432">
    <vt:lpwstr>Sg==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1574129939</vt:lpwstr>
  </property>
</Properties>
</file>